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25" autoAdjust="0"/>
    <p:restoredTop sz="94660"/>
  </p:normalViewPr>
  <p:slideViewPr>
    <p:cSldViewPr snapToGrid="0">
      <p:cViewPr>
        <p:scale>
          <a:sx n="75" d="100"/>
          <a:sy n="75" d="100"/>
        </p:scale>
        <p:origin x="5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D03D-3E00-7A2B-60E2-E63C6FB0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A8F70-ABFF-B704-03AC-7D2C8EBF0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CEDAC-7DB4-9184-89BE-B48B7F8D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49C66-0932-6CFA-82C5-9A36DD80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0E391-08A6-A9E9-2336-77F773A1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8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27110-70CB-B1EA-7761-A02CC460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42C34-EAFE-5EE9-B37B-3F38ED987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E4BF-28B6-5AD7-D352-08F38B2E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C510E-745A-4FC9-B29A-CAD465771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90B47-5457-9BBF-A22D-B833F00E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45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72ED8-7121-996E-7B72-5730A33E8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E28BD-AF61-6166-FA2A-3988F45E0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CB0F-A5A5-B20F-A52F-9A683D4AB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78459-1E81-4F50-28DC-3AE71A65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1C608-64C6-F9F1-CE4B-66414EB6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92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3447-63E8-A3AF-6793-4D6AB424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7D08-7A00-EE4A-B0FE-40AB352C5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6AD-6CA6-0FB6-00DA-46EFAE5F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1029A-CF2C-CD5B-C89C-1BC4B8D2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05027-0953-C105-DFAA-C4BEB62D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20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805A-6071-489F-8B86-61945B04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8E13F-EDCD-031F-85E3-2ED4EA5F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9C405-2494-4EF3-D64A-0249D5C0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D9450-70DD-D81B-D1FC-DEAB67A0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F33DF-EBE5-B73A-EEE8-0A519A36C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55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A170-C6FF-753C-03F1-5F9200BC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420FC-FE7D-CAFD-6A61-278AC2AC9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69132-DEFF-3285-6638-48C91D675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305EC-3719-AB64-3A52-2C46A2CA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DB196-4519-2811-9C52-12A51985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A4DD5-1A97-AB9C-32A2-DB95CC9E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94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2145-68D6-BEA0-897E-546FEC06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49D48-1D1E-C60A-C471-0147D834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F7430-EAD2-277B-0B14-A00BAE2FF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DBD92-E4AC-3A42-98FB-8C30ACA3D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A89F1-D256-DD5B-6C3E-292B9DE2C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7A461-3531-6DE6-1D78-541155CD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A16F7-362E-E001-4A1C-D6149A75C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23F08D-19E3-9A90-A669-A86A1896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26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F1D9-778C-AE19-3CA8-3CD69A37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17875-C0C8-8CE3-FF1B-1A358FF8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07489-9ABF-D3AF-1694-825DEEC3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55981-8A92-89A4-1C9C-F968AF36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86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1FE235-C358-466E-C44C-1E70F21F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A66BD-ED61-F758-8AD6-41D8E13D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5A1C0-0444-FE8B-4B80-E3F95CF3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60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3B35-C9DC-7567-3692-5F975749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B8B4-7874-3124-2E22-6320FC3B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5FAB8-4952-3B83-17A7-18830D62D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4A7BC-FF20-8EDF-A3C8-6602DA7B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C7193-D0CF-F3E2-C370-15022975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2D707-E26E-3111-BADC-D22C24C4A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21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47A8-AE53-41E5-5E19-4D8CCACD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6281D-7678-B25F-AACE-EE3125D89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C121A-60DA-A334-A3AA-CB5382CAB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2B379-52FC-F63C-70C9-4F56C5F0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5119C-5873-CA90-02F5-89164BBE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D9B25-9B5B-4E55-45DA-D39BF4C4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339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0212A-D794-4F17-8FE7-4239B791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45E5C-6BC4-BF02-D55D-44A6646ED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5B668-2A63-87FA-CFA9-E56A40C3E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50C14-9A8A-41C0-949D-C7306A8DF37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EE95B-0E75-9FCA-3BC1-F19FCF6A0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EADE9-E7B4-D99D-57F0-269D0BF12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16F0-87E9-48EB-9DB1-858C89AA6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35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Thanks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24E1-2957-CCED-4B05-DE2975FE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497" y="207963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Heart Disease Analysis in India</a:t>
            </a:r>
            <a:endParaRPr lang="en-IN" b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9473E-930C-8DD5-3445-8E0925E7B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97728" y="3821778"/>
            <a:ext cx="2231923" cy="282825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400" b="1" dirty="0"/>
              <a:t>Members: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Nirnay Awasthi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Aditi Pandey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Aditi Agnihotri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Anshika Dubey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Ishita Agarwal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Shashank Mishra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Shivam Dubey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Suryakant Mishra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Vanshika Gupta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4052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75D2-3A53-9CE3-1A65-301C75A3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Joint Analysis: Patients + Visits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8EFCC-EE75-BB4A-E7F8-8798A459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16" y="1380300"/>
            <a:ext cx="5257800" cy="23148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FC46-BA1A-01E8-7289-E1F5736D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274" y="2271549"/>
            <a:ext cx="3258005" cy="32842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22E2E-0189-D744-BC9C-4EED97697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16" y="4076872"/>
            <a:ext cx="3115110" cy="1267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FEFF1-B5BF-1A22-D385-942A49712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457" y="4137639"/>
            <a:ext cx="2153917" cy="18158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227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2ADCD4-616F-96BA-53C8-C463A8F4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Joint Analysis: Patients + Visits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BCE54-3735-3D56-E268-FC1669AE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2250"/>
            <a:ext cx="3120342" cy="2375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DB13A3-AC34-70C5-C6C0-854CEDB52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50" y="1412250"/>
            <a:ext cx="3120342" cy="2378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83E01F-C390-BB76-2AC0-445F884A5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460" y="1412250"/>
            <a:ext cx="3852178" cy="3000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41D3A2-851C-2A45-E4B7-45009C5F3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303" y="4114311"/>
            <a:ext cx="3407171" cy="263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9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090E-DC7A-B7CF-7C44-111125D49DA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Joint Analysis: Diagnoses + Lab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FA450-2BA6-B5A6-7A3D-F3C8D5845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9" y="1371656"/>
            <a:ext cx="5458587" cy="262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AEC37-A15A-E90A-378B-BEB010E37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187" y="1539433"/>
            <a:ext cx="5358744" cy="3565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0C4D9-A7E7-D18C-56E2-43FAAE0C7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44840"/>
            <a:ext cx="4802071" cy="26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BF43-5CC0-B964-B316-74E22525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Feedback for Training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DCB05-8F97-1751-B76F-E0C532ED34D8}"/>
              </a:ext>
            </a:extLst>
          </p:cNvPr>
          <p:cNvSpPr txBox="1"/>
          <p:nvPr/>
        </p:nvSpPr>
        <p:spPr>
          <a:xfrm>
            <a:off x="1018573" y="1458409"/>
            <a:ext cx="553173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Summer Bootcamp Training Program was a highly enriching and insightful experience. Working on a real-world case study like </a:t>
            </a:r>
            <a:r>
              <a:rPr lang="en-US" b="1" dirty="0"/>
              <a:t>Heart Disease Analysis in India</a:t>
            </a:r>
            <a:r>
              <a:rPr lang="en-US" dirty="0"/>
              <a:t> helped me enhance both my technical and analytical skills.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2837D-543B-DD49-1AEC-BF8E55AC75C0}"/>
              </a:ext>
            </a:extLst>
          </p:cNvPr>
          <p:cNvSpPr txBox="1"/>
          <p:nvPr/>
        </p:nvSpPr>
        <p:spPr>
          <a:xfrm>
            <a:off x="4840148" y="3208116"/>
            <a:ext cx="5067781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mentorship and guidance provided by our trainers played a crucial role in understanding industry-oriented workflows. The division of tasks helped us specialize in different areas such as Power BI, SQL analysis, Python-based insights, and data integration, fostering teamwork and ownership.</a:t>
            </a:r>
          </a:p>
          <a:p>
            <a:r>
              <a:rPr lang="en-US" dirty="0"/>
              <a:t>Overall, the bootcamp significantly strengthened my foundation in data analytics and project execution. It was a valuable step forward in preparing for future roles in data science and related domains.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42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1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4921-9C97-BD20-AE8A-36710643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4" y="23770"/>
            <a:ext cx="10515600" cy="1325563"/>
          </a:xfrm>
        </p:spPr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Dataset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98324-1995-9170-0548-A00E9C33404C}"/>
              </a:ext>
            </a:extLst>
          </p:cNvPr>
          <p:cNvSpPr txBox="1"/>
          <p:nvPr/>
        </p:nvSpPr>
        <p:spPr>
          <a:xfrm>
            <a:off x="838200" y="1245656"/>
            <a:ext cx="135685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Patients.csv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F9911-32D4-F476-0200-D0D07103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4092"/>
            <a:ext cx="4963218" cy="36072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2C2A83-FB9D-F45C-1A15-AE49BB8EBD68}"/>
              </a:ext>
            </a:extLst>
          </p:cNvPr>
          <p:cNvSpPr txBox="1"/>
          <p:nvPr/>
        </p:nvSpPr>
        <p:spPr>
          <a:xfrm>
            <a:off x="6887741" y="1245656"/>
            <a:ext cx="1093839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Visits.csv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6491A0-7E48-2B3D-F8E8-E3245863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741" y="2174091"/>
            <a:ext cx="4747500" cy="36072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358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DF8B23-7E77-A1EA-75D8-A2CB81B1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Dataset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A289B-936D-3A47-C0FA-FB181FD3F228}"/>
              </a:ext>
            </a:extLst>
          </p:cNvPr>
          <p:cNvSpPr txBox="1"/>
          <p:nvPr/>
        </p:nvSpPr>
        <p:spPr>
          <a:xfrm>
            <a:off x="838200" y="1690688"/>
            <a:ext cx="146516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Diagnosis.csv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CAD7E-B2F6-84DA-7436-92F3E1564E6B}"/>
              </a:ext>
            </a:extLst>
          </p:cNvPr>
          <p:cNvSpPr txBox="1"/>
          <p:nvPr/>
        </p:nvSpPr>
        <p:spPr>
          <a:xfrm>
            <a:off x="9229534" y="1598355"/>
            <a:ext cx="1696967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Lab_Record.csv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96BFE-B532-1DF8-B69F-53F6F7A800F4}"/>
              </a:ext>
            </a:extLst>
          </p:cNvPr>
          <p:cNvSpPr txBox="1"/>
          <p:nvPr/>
        </p:nvSpPr>
        <p:spPr>
          <a:xfrm>
            <a:off x="5201653" y="1679501"/>
            <a:ext cx="1626927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Medication.csv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DDACD8-6AD3-403E-26DF-E223CF2B8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00" y="2498090"/>
            <a:ext cx="4098102" cy="2438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79A00-92CE-796E-9C29-F6D10D079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85" y="2369502"/>
            <a:ext cx="3346591" cy="2695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CB6AF-3E21-25A9-1558-8B0AFC43B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1" y="2414904"/>
            <a:ext cx="3778567" cy="25812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357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3C5C-941B-8F4F-62DD-0CBC8F55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Patient Data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D227AA-4B25-D902-22C1-137898FD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09" y="1491552"/>
            <a:ext cx="8816116" cy="50013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415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3A41C-C019-7C64-8C7F-93B4E80A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Arial Black" panose="020B0A04020102020204" pitchFamily="34" charset="0"/>
              </a:rPr>
              <a:t>Patient Data Analysis(Visualization)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7BCF5-EA7D-6C89-F2C9-E73482CB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48" y="1328991"/>
            <a:ext cx="3165107" cy="2100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9D4B2-ECA6-8B92-5899-79477444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307" y="1328991"/>
            <a:ext cx="3395360" cy="2181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C18D9C-CE4D-A6DF-5E89-875B42FE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96" y="1328991"/>
            <a:ext cx="4027318" cy="2181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C6089-F9EC-3599-8CA0-B8AC849A6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48" y="4185489"/>
            <a:ext cx="3470498" cy="2307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3718D-3EB6-2F95-805A-C9577001D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937" y="4185489"/>
            <a:ext cx="3539577" cy="2307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F182FC-4B96-2EFC-C203-CC3B69B68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6700" y="4069171"/>
            <a:ext cx="3658614" cy="242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8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812B03-17D1-615C-3E12-995EF52A2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Visit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84A42-00A4-74FC-9FBA-3B3A7AA8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9" y="1865081"/>
            <a:ext cx="5350040" cy="34831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79438-D40A-2DB8-B977-2E62F8449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223" y="1865081"/>
            <a:ext cx="4179438" cy="37957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59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FDAE71-227D-C23A-9F27-27DB0090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Arial Black" panose="020B0A04020102020204" pitchFamily="34" charset="0"/>
              </a:rPr>
              <a:t>Visit Data Analysis(Visualization)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CE531-0AB3-7D02-8D10-25635F83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304598"/>
            <a:ext cx="2842548" cy="25607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6CC5D5-0F6F-6198-CA38-4C24AEADF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872" y="1690688"/>
            <a:ext cx="5428525" cy="21689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CEC7F-FEBC-3D98-3AFE-2C26BE368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876" y="4041115"/>
            <a:ext cx="4965842" cy="27121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549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2C6C-8D91-BA0D-A658-E44F0AB56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Lab_result</a:t>
            </a:r>
            <a:r>
              <a:rPr lang="en-IN" b="1" dirty="0"/>
              <a:t> + Medication + Diagnoses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7ECB0-1914-C5C0-469A-0685AED5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01" y="2091542"/>
            <a:ext cx="4912115" cy="332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9B957-7909-FD6D-9A8E-63770D5A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27" y="2091542"/>
            <a:ext cx="5849072" cy="4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191C7C-F27D-DE77-DDEB-EC89D1E5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42" y="1892513"/>
            <a:ext cx="5041333" cy="275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795FA-9B45-F189-9B64-FEA99081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813" y="2316044"/>
            <a:ext cx="5850469" cy="32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209</Words>
  <Application>Microsoft Office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Aparajita</vt:lpstr>
      <vt:lpstr>Arial</vt:lpstr>
      <vt:lpstr>Arial Black</vt:lpstr>
      <vt:lpstr>Calibri</vt:lpstr>
      <vt:lpstr>Calibri Light</vt:lpstr>
      <vt:lpstr>Office Theme</vt:lpstr>
      <vt:lpstr>Heart Disease Analysis in India</vt:lpstr>
      <vt:lpstr>Dataset Overview</vt:lpstr>
      <vt:lpstr>Dataset Overview</vt:lpstr>
      <vt:lpstr>Patient Data Analysis</vt:lpstr>
      <vt:lpstr>Patient Data Analysis(Visualization)</vt:lpstr>
      <vt:lpstr>Visit Data Analysis</vt:lpstr>
      <vt:lpstr>Visit Data Analysis(Visualization)</vt:lpstr>
      <vt:lpstr>Lab_result + Medication + Diagnoses</vt:lpstr>
      <vt:lpstr>PowerPoint Presentation</vt:lpstr>
      <vt:lpstr>Joint Analysis: Patients + Visits</vt:lpstr>
      <vt:lpstr>Joint Analysis: Patients + Visits</vt:lpstr>
      <vt:lpstr>Joint Analysis: Diagnoses + Lab Results</vt:lpstr>
      <vt:lpstr>Feedback for Training Program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Anshika Dubey</dc:creator>
  <cp:lastModifiedBy>Anshika Dubey</cp:lastModifiedBy>
  <cp:revision>1</cp:revision>
  <dcterms:created xsi:type="dcterms:W3CDTF">2025-07-03T04:57:16Z</dcterms:created>
  <dcterms:modified xsi:type="dcterms:W3CDTF">2025-07-03T05:00:31Z</dcterms:modified>
</cp:coreProperties>
</file>